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6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A622A-6258-A14E-9132-E175B1C24C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Communicable Attributes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A7F13-19EB-544C-9DE2-E9FF900D45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Part II</a:t>
            </a:r>
          </a:p>
        </p:txBody>
      </p:sp>
    </p:spTree>
    <p:extLst>
      <p:ext uri="{BB962C8B-B14F-4D97-AF65-F5344CB8AC3E}">
        <p14:creationId xmlns:p14="http://schemas.microsoft.com/office/powerpoint/2010/main" val="2946106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BC04F-2943-3449-A613-62987F086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1EEBC-B7CF-1140-993D-8FD20F406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He continually brings about</a:t>
            </a:r>
          </a:p>
          <a:p>
            <a:r>
              <a:rPr lang="en-US" sz="3600" dirty="0"/>
              <a:t>Christ’s death was God’s will</a:t>
            </a:r>
          </a:p>
          <a:p>
            <a:r>
              <a:rPr lang="en-US" sz="3600" dirty="0"/>
              <a:t>1 Peter 4:9-Let those who suffer according to God’s will…</a:t>
            </a:r>
          </a:p>
        </p:txBody>
      </p:sp>
    </p:spTree>
    <p:extLst>
      <p:ext uri="{BB962C8B-B14F-4D97-AF65-F5344CB8AC3E}">
        <p14:creationId xmlns:p14="http://schemas.microsoft.com/office/powerpoint/2010/main" val="807674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7EC35-5AD6-0144-B875-F6826F80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8411-D822-224A-B9D1-3A1749295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Necessary will-Everything He must do according to His nature</a:t>
            </a:r>
          </a:p>
          <a:p>
            <a:r>
              <a:rPr lang="en-US" sz="3600" dirty="0"/>
              <a:t>Free will-All things He decided to do but didn’t have to-Creation</a:t>
            </a:r>
          </a:p>
        </p:txBody>
      </p:sp>
    </p:spTree>
    <p:extLst>
      <p:ext uri="{BB962C8B-B14F-4D97-AF65-F5344CB8AC3E}">
        <p14:creationId xmlns:p14="http://schemas.microsoft.com/office/powerpoint/2010/main" val="172192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67B5-8013-E645-BE95-A4FD79DF7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44B93-DB29-F048-BDC2-CB21A2519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Secret Will-This includes His decrees that govern the universe.</a:t>
            </a:r>
          </a:p>
          <a:p>
            <a:r>
              <a:rPr lang="en-US" sz="3600" dirty="0"/>
              <a:t>Revealed Will-His commands and precepts</a:t>
            </a:r>
          </a:p>
        </p:txBody>
      </p:sp>
    </p:spTree>
    <p:extLst>
      <p:ext uri="{BB962C8B-B14F-4D97-AF65-F5344CB8AC3E}">
        <p14:creationId xmlns:p14="http://schemas.microsoft.com/office/powerpoint/2010/main" val="1585419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5F9A6-B663-8241-BB82-39B31308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41FA4-B39B-8F44-8A53-91279C8EB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 Peter 3:9-God desires (wills) all men to be saved</a:t>
            </a:r>
          </a:p>
          <a:p>
            <a:r>
              <a:rPr lang="en-US" sz="3600" dirty="0"/>
              <a:t>1 Corinthians 4:9-If God wills…</a:t>
            </a:r>
          </a:p>
          <a:p>
            <a:r>
              <a:rPr lang="en-US" sz="3600" dirty="0"/>
              <a:t>Genesis 50:20-You meant it for evil but God meant it for good</a:t>
            </a:r>
          </a:p>
        </p:txBody>
      </p:sp>
    </p:spTree>
    <p:extLst>
      <p:ext uri="{BB962C8B-B14F-4D97-AF65-F5344CB8AC3E}">
        <p14:creationId xmlns:p14="http://schemas.microsoft.com/office/powerpoint/2010/main" val="235240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074C4-8B59-8B44-B48C-0B509D60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Freedom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2AE97-6626-3D40-A98D-1EBCCDA9C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does whatever he pleases. Nothing can hider God from doing His will</a:t>
            </a:r>
          </a:p>
          <a:p>
            <a:r>
              <a:rPr lang="en-US" sz="3600" dirty="0"/>
              <a:t>Psalm 115:3-Our God is in the heavens; he does whatever he pleases.</a:t>
            </a:r>
          </a:p>
        </p:txBody>
      </p:sp>
    </p:spTree>
    <p:extLst>
      <p:ext uri="{BB962C8B-B14F-4D97-AF65-F5344CB8AC3E}">
        <p14:creationId xmlns:p14="http://schemas.microsoft.com/office/powerpoint/2010/main" val="2639821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9BDF-D13C-2C48-B14B-0640C17C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Omnipotence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62722-1852-2546-BEBB-51B270B35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Also means power or sovereignty. </a:t>
            </a:r>
          </a:p>
          <a:p>
            <a:r>
              <a:rPr lang="en-US" sz="3600" dirty="0"/>
              <a:t>Ephesians 3:2-God is able to do far more abundantly than we can ask</a:t>
            </a:r>
          </a:p>
        </p:txBody>
      </p:sp>
    </p:spTree>
    <p:extLst>
      <p:ext uri="{BB962C8B-B14F-4D97-AF65-F5344CB8AC3E}">
        <p14:creationId xmlns:p14="http://schemas.microsoft.com/office/powerpoint/2010/main" val="344263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18F3-F333-A14D-9E1C-EFA93B40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Perfection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5DCC3-7A73-0E46-908B-D98230CEF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cannot err</a:t>
            </a:r>
          </a:p>
          <a:p>
            <a:r>
              <a:rPr lang="en-US" sz="3600" dirty="0"/>
              <a:t>Be perfect as your heavenly father is perfect-Matthew 5:48</a:t>
            </a:r>
          </a:p>
        </p:txBody>
      </p:sp>
    </p:spTree>
    <p:extLst>
      <p:ext uri="{BB962C8B-B14F-4D97-AF65-F5344CB8AC3E}">
        <p14:creationId xmlns:p14="http://schemas.microsoft.com/office/powerpoint/2010/main" val="2175181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68EA-7875-224C-B012-FB1A01EB7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Beauty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FBD38-35A9-9148-AA97-B4EC0DCD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He is seen as the sum of all his desirable qualities</a:t>
            </a:r>
            <a:r>
              <a:rPr lang="en-US" dirty="0"/>
              <a:t>.</a:t>
            </a:r>
          </a:p>
          <a:p>
            <a:r>
              <a:rPr lang="en-US" sz="3600" dirty="0"/>
              <a:t>Psalm 27:4-the beauty of the Lord</a:t>
            </a:r>
          </a:p>
          <a:p>
            <a:r>
              <a:rPr lang="en-US" sz="3600" dirty="0"/>
              <a:t>This means God has everything desirable</a:t>
            </a:r>
          </a:p>
        </p:txBody>
      </p:sp>
    </p:spTree>
    <p:extLst>
      <p:ext uri="{BB962C8B-B14F-4D97-AF65-F5344CB8AC3E}">
        <p14:creationId xmlns:p14="http://schemas.microsoft.com/office/powerpoint/2010/main" val="1391676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CA7C-8EF3-D442-8887-A3DAFE994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2D82A-B9C4-4A40-853D-8BD166C1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one true </a:t>
            </a:r>
            <a:r>
              <a:rPr lang="en-US" sz="3600"/>
              <a:t>living God-Jeremiah 10:10</a:t>
            </a:r>
            <a:endParaRPr lang="en-US" sz="3600" dirty="0"/>
          </a:p>
          <a:p>
            <a:r>
              <a:rPr lang="en-US" sz="3600" dirty="0"/>
              <a:t>The only being whose life was not derived from Him</a:t>
            </a:r>
          </a:p>
        </p:txBody>
      </p:sp>
    </p:spTree>
    <p:extLst>
      <p:ext uri="{BB962C8B-B14F-4D97-AF65-F5344CB8AC3E}">
        <p14:creationId xmlns:p14="http://schemas.microsoft.com/office/powerpoint/2010/main" val="97246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887C4-F943-F14F-8CD9-2A2003E67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9FFC4-6BDD-0C44-BA51-04BE67EC5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 Corinthians 14:33-God is not a God of confusion</a:t>
            </a:r>
          </a:p>
          <a:p>
            <a:r>
              <a:rPr lang="en-US" sz="3200" dirty="0"/>
              <a:t>God is the God of peace-Romans 15:33</a:t>
            </a:r>
          </a:p>
          <a:p>
            <a:r>
              <a:rPr lang="en-US" sz="3200" dirty="0"/>
              <a:t>My peace I give to you</a:t>
            </a:r>
          </a:p>
        </p:txBody>
      </p:sp>
    </p:spTree>
    <p:extLst>
      <p:ext uri="{BB962C8B-B14F-4D97-AF65-F5344CB8AC3E}">
        <p14:creationId xmlns:p14="http://schemas.microsoft.com/office/powerpoint/2010/main" val="356345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0802E-EBF2-D046-99F9-AE9D88B3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25925-CCA5-1C41-8663-6BEE3B07F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Galatians 5:22-23-Fruit of the Spirit</a:t>
            </a:r>
          </a:p>
          <a:p>
            <a:r>
              <a:rPr lang="en-US" sz="3600" dirty="0"/>
              <a:t>Romans 14:17-Kingdom of God is not…but of righteousness, peace and joy…</a:t>
            </a:r>
          </a:p>
        </p:txBody>
      </p:sp>
    </p:spTree>
    <p:extLst>
      <p:ext uri="{BB962C8B-B14F-4D97-AF65-F5344CB8AC3E}">
        <p14:creationId xmlns:p14="http://schemas.microsoft.com/office/powerpoint/2010/main" val="149015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1161-B0B5-0B43-9847-D2F362F0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5D156-E032-3641-A56B-9FBB0A3C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always cats in what accordance with what is right</a:t>
            </a:r>
          </a:p>
          <a:p>
            <a:r>
              <a:rPr lang="en-US" sz="3600" dirty="0"/>
              <a:t>Isaiah 45:19-I the Lord speak the, I declare what is right.</a:t>
            </a:r>
          </a:p>
        </p:txBody>
      </p:sp>
    </p:spTree>
    <p:extLst>
      <p:ext uri="{BB962C8B-B14F-4D97-AF65-F5344CB8AC3E}">
        <p14:creationId xmlns:p14="http://schemas.microsoft.com/office/powerpoint/2010/main" val="99091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D564-6A9D-164E-9E93-CFDBD3459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D50E-D4DA-F642-A70F-B2DCCAD2B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is right? Whatever conforms to God’s moral character.</a:t>
            </a:r>
          </a:p>
          <a:p>
            <a:r>
              <a:rPr lang="en-US" sz="3600" dirty="0"/>
              <a:t>God is the final standard of right.</a:t>
            </a:r>
          </a:p>
          <a:p>
            <a:r>
              <a:rPr lang="en-US" sz="3600" dirty="0"/>
              <a:t>Dialogue with Job</a:t>
            </a:r>
          </a:p>
        </p:txBody>
      </p:sp>
    </p:spTree>
    <p:extLst>
      <p:ext uri="{BB962C8B-B14F-4D97-AF65-F5344CB8AC3E}">
        <p14:creationId xmlns:p14="http://schemas.microsoft.com/office/powerpoint/2010/main" val="801268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1CC4C-1688-EE45-B793-6C008563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Jealousy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FEFFC-C311-9246-BF84-CDF874555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2 Corinthians 11:2-I feel a divine jealousy for you. The sense here is protective or watchful. </a:t>
            </a:r>
          </a:p>
          <a:p>
            <a:r>
              <a:rPr lang="en-US" sz="3600" dirty="0"/>
              <a:t>Exodus 20:5-I am a jealous God.</a:t>
            </a:r>
          </a:p>
          <a:p>
            <a:r>
              <a:rPr lang="en-US" sz="3600" dirty="0"/>
              <a:t>God continually seeks to protect his honor.</a:t>
            </a:r>
          </a:p>
        </p:txBody>
      </p:sp>
    </p:spTree>
    <p:extLst>
      <p:ext uri="{BB962C8B-B14F-4D97-AF65-F5344CB8AC3E}">
        <p14:creationId xmlns:p14="http://schemas.microsoft.com/office/powerpoint/2010/main" val="362996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6710-CBED-8640-BA9A-D79C9D6FE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3AF75-C09C-B042-804D-81D13CE20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intensely hates all sin</a:t>
            </a:r>
          </a:p>
          <a:p>
            <a:r>
              <a:rPr lang="en-US" sz="3600" dirty="0"/>
              <a:t>Exodus 32:9-10-I have seen this people…now therefore let me alone, that my wrath may burn hot against them…</a:t>
            </a:r>
          </a:p>
        </p:txBody>
      </p:sp>
    </p:spTree>
    <p:extLst>
      <p:ext uri="{BB962C8B-B14F-4D97-AF65-F5344CB8AC3E}">
        <p14:creationId xmlns:p14="http://schemas.microsoft.com/office/powerpoint/2010/main" val="104272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D2E7E-20AD-B24F-9151-7A26B5E31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40FF3-C7EE-6440-9685-65340FBA7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/>
              <a:t>Not just OT</a:t>
            </a:r>
          </a:p>
          <a:p>
            <a:r>
              <a:rPr lang="en-US" sz="3600" dirty="0"/>
              <a:t>John 3:36-whoever rejects the son… God’s wrath remains on him</a:t>
            </a:r>
          </a:p>
          <a:p>
            <a:r>
              <a:rPr lang="en-US" sz="3600" dirty="0"/>
              <a:t>Romans 1:18-The wrath of God…</a:t>
            </a:r>
          </a:p>
          <a:p>
            <a:r>
              <a:rPr lang="en-US" sz="3600" dirty="0"/>
              <a:t>Romans 2:5-You are storing up wrath…</a:t>
            </a:r>
          </a:p>
          <a:p>
            <a:r>
              <a:rPr lang="en-US" sz="3600" dirty="0"/>
              <a:t>Must remember his patience with this</a:t>
            </a:r>
          </a:p>
        </p:txBody>
      </p:sp>
    </p:spTree>
    <p:extLst>
      <p:ext uri="{BB962C8B-B14F-4D97-AF65-F5344CB8AC3E}">
        <p14:creationId xmlns:p14="http://schemas.microsoft.com/office/powerpoint/2010/main" val="365681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F2A27-921B-5A48-8D27-3CCE10EBB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D8362-115B-A24F-9D8F-DD04E6AEB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Will-Where God determines and approves every action necessary.</a:t>
            </a:r>
          </a:p>
          <a:p>
            <a:pPr marL="0" indent="0">
              <a:buNone/>
            </a:pPr>
            <a:r>
              <a:rPr lang="en-US" sz="3600" dirty="0"/>
              <a:t>Ephesians 1:11-He accomplishes everything according to HIS will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619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267</TotalTime>
  <Words>404</Words>
  <Application>Microsoft Macintosh PowerPoint</Application>
  <PresentationFormat>Widescreen</PresentationFormat>
  <Paragraphs>62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 Light</vt:lpstr>
      <vt:lpstr>Rockwell</vt:lpstr>
      <vt:lpstr>Wingdings</vt:lpstr>
      <vt:lpstr>Atlas</vt:lpstr>
      <vt:lpstr>Communicable Attributes</vt:lpstr>
      <vt:lpstr>Peace</vt:lpstr>
      <vt:lpstr>Peace</vt:lpstr>
      <vt:lpstr>Righteousness</vt:lpstr>
      <vt:lpstr>Righteousness</vt:lpstr>
      <vt:lpstr>Jealousy</vt:lpstr>
      <vt:lpstr>Wrath</vt:lpstr>
      <vt:lpstr>Wrath</vt:lpstr>
      <vt:lpstr>Attributes of Purpose</vt:lpstr>
      <vt:lpstr>Will</vt:lpstr>
      <vt:lpstr>Will</vt:lpstr>
      <vt:lpstr>Will</vt:lpstr>
      <vt:lpstr>Will</vt:lpstr>
      <vt:lpstr>Freedom</vt:lpstr>
      <vt:lpstr>Omnipotence</vt:lpstr>
      <vt:lpstr>Perfection</vt:lpstr>
      <vt:lpstr>Beauty</vt:lpstr>
      <vt:lpstr>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Communicable Attributes</dc:title>
  <dc:creator>Brian McCollum</dc:creator>
  <cp:lastModifiedBy>Brian McCollum</cp:lastModifiedBy>
  <cp:revision>10</cp:revision>
  <dcterms:created xsi:type="dcterms:W3CDTF">2019-02-13T15:35:36Z</dcterms:created>
  <dcterms:modified xsi:type="dcterms:W3CDTF">2019-02-13T20:03:42Z</dcterms:modified>
</cp:coreProperties>
</file>