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6"/>
  </p:normalViewPr>
  <p:slideViewPr>
    <p:cSldViewPr snapToGrid="0" snapToObjects="1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1/16/19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94F91-306D-0D47-AAB2-E0678A852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God’s Word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17A5B6-DAB9-6645-9D28-21E23E5770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 II</a:t>
            </a:r>
          </a:p>
        </p:txBody>
      </p:sp>
    </p:spTree>
    <p:extLst>
      <p:ext uri="{BB962C8B-B14F-4D97-AF65-F5344CB8AC3E}">
        <p14:creationId xmlns:p14="http://schemas.microsoft.com/office/powerpoint/2010/main" val="13875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3D074-BF03-364E-9E4B-2AE305D9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Clarity of Scripture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FD11D-B166-A848-8794-CCD039A49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Bible was written in such a way that all can understand it enough to be saved</a:t>
            </a:r>
          </a:p>
          <a:p>
            <a:r>
              <a:rPr lang="en-US" sz="3600" dirty="0"/>
              <a:t>Why do some people misunderstand it then?</a:t>
            </a:r>
          </a:p>
          <a:p>
            <a:r>
              <a:rPr lang="en-US" sz="3600" dirty="0"/>
              <a:t>How do we have disagreements? Wrong interpretation or scripture was silent for a reason</a:t>
            </a:r>
          </a:p>
        </p:txBody>
      </p:sp>
    </p:spTree>
    <p:extLst>
      <p:ext uri="{BB962C8B-B14F-4D97-AF65-F5344CB8AC3E}">
        <p14:creationId xmlns:p14="http://schemas.microsoft.com/office/powerpoint/2010/main" val="3840629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7D74E-247E-2141-949F-F9C644574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Necessity of Scripture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5D7C7-1DE0-954D-A411-6C3305792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Necessary for knowing the gospel, maintaining spiritual life, and knowing God’s will but not for knowing God exists.</a:t>
            </a:r>
          </a:p>
          <a:p>
            <a:r>
              <a:rPr lang="en-US" sz="3600" dirty="0"/>
              <a:t>Gospel</a:t>
            </a:r>
          </a:p>
          <a:p>
            <a:r>
              <a:rPr lang="en-US" sz="3600" dirty="0"/>
              <a:t>Spiritual Life</a:t>
            </a:r>
          </a:p>
          <a:p>
            <a:r>
              <a:rPr lang="en-US" sz="3600" dirty="0"/>
              <a:t>God’s Will</a:t>
            </a:r>
          </a:p>
        </p:txBody>
      </p:sp>
    </p:spTree>
    <p:extLst>
      <p:ext uri="{BB962C8B-B14F-4D97-AF65-F5344CB8AC3E}">
        <p14:creationId xmlns:p14="http://schemas.microsoft.com/office/powerpoint/2010/main" val="2089916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74897-55F2-114E-A71C-B0B136090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Necessity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E7560-3CD7-F247-9116-9BA382AD2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General Revelation-All people-nature</a:t>
            </a:r>
          </a:p>
          <a:p>
            <a:r>
              <a:rPr lang="en-US" sz="3600" dirty="0"/>
              <a:t>Special Revelation-Specific people</a:t>
            </a:r>
          </a:p>
        </p:txBody>
      </p:sp>
    </p:spTree>
    <p:extLst>
      <p:ext uri="{BB962C8B-B14F-4D97-AF65-F5344CB8AC3E}">
        <p14:creationId xmlns:p14="http://schemas.microsoft.com/office/powerpoint/2010/main" val="1526063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F930F-60B2-3447-A731-CB4851E3A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2A8C4-C904-1C4F-8422-0C14332CC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Bible contained all the words God intended for it to contain. </a:t>
            </a:r>
          </a:p>
          <a:p>
            <a:r>
              <a:rPr lang="en-US" sz="3600" dirty="0"/>
              <a:t>We can find all that God said on a topic and we can find answers to our problems</a:t>
            </a:r>
          </a:p>
          <a:p>
            <a:r>
              <a:rPr lang="en-US" sz="3600" dirty="0"/>
              <a:t>We are not to add anything </a:t>
            </a:r>
            <a:r>
              <a:rPr lang="en-US" sz="3600"/>
              <a:t>to scripture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000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ADBB6-1AF3-E140-85FE-1F67A0165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Authority of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53699-2013-3949-B9AC-67A1870E8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OT has several passages that say “thus says the Lord”</a:t>
            </a:r>
          </a:p>
          <a:p>
            <a:r>
              <a:rPr lang="en-US" sz="3600" dirty="0"/>
              <a:t>God also speaks through prophets</a:t>
            </a:r>
          </a:p>
          <a:p>
            <a:r>
              <a:rPr lang="en-US" sz="3600" dirty="0"/>
              <a:t>All verses do not claim to be spoken by God</a:t>
            </a:r>
          </a:p>
        </p:txBody>
      </p:sp>
    </p:spTree>
    <p:extLst>
      <p:ext uri="{BB962C8B-B14F-4D97-AF65-F5344CB8AC3E}">
        <p14:creationId xmlns:p14="http://schemas.microsoft.com/office/powerpoint/2010/main" val="3583144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BD3B8-5650-8A4E-8756-B6DAC1E0A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695B9-E1A8-6D43-8323-EA2F007AB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2 Timothy 3:16-All scripture is God breathed…</a:t>
            </a:r>
          </a:p>
          <a:p>
            <a:r>
              <a:rPr lang="en-US" sz="3600" dirty="0"/>
              <a:t>2 Peter 2:11 also refers to the prophecies of scripture</a:t>
            </a:r>
          </a:p>
          <a:p>
            <a:r>
              <a:rPr lang="en-US" sz="3600" dirty="0"/>
              <a:t>Many passages say what the Lord has spoken</a:t>
            </a:r>
          </a:p>
        </p:txBody>
      </p:sp>
    </p:spTree>
    <p:extLst>
      <p:ext uri="{BB962C8B-B14F-4D97-AF65-F5344CB8AC3E}">
        <p14:creationId xmlns:p14="http://schemas.microsoft.com/office/powerpoint/2010/main" val="445111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039B4-5390-2545-B429-CCE59FEA6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5E7D6-F880-A544-9B9F-7163C4446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Do we not only claim the Bible to be God’s Word but do we believe it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50578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337C7-FE37-5943-AE48-883ABE7B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Truthfulness of Scripture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798EE-D2A1-C84A-A8FF-4112A683E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God cannot lie</a:t>
            </a:r>
          </a:p>
          <a:p>
            <a:r>
              <a:rPr lang="en-US" sz="3600" dirty="0"/>
              <a:t>It is not possible for Him to lie</a:t>
            </a:r>
          </a:p>
          <a:p>
            <a:r>
              <a:rPr lang="en-US" sz="3600" dirty="0"/>
              <a:t>All words of scripture are true</a:t>
            </a:r>
          </a:p>
        </p:txBody>
      </p:sp>
    </p:spTree>
    <p:extLst>
      <p:ext uri="{BB962C8B-B14F-4D97-AF65-F5344CB8AC3E}">
        <p14:creationId xmlns:p14="http://schemas.microsoft.com/office/powerpoint/2010/main" val="1568734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E4E7D-A48E-314B-A353-46858B222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Inerrancy of Scripture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09DCE-F451-0F45-800D-B41F8482C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The scriptures in the original manuscripts do not contain anything contrary to facts-Grudem</a:t>
            </a:r>
          </a:p>
          <a:p>
            <a:r>
              <a:rPr lang="en-US" sz="3600" dirty="0"/>
              <a:t>If the Bible is inerrant then our knowledge of God can be erred</a:t>
            </a:r>
          </a:p>
          <a:p>
            <a:r>
              <a:rPr lang="en-US" sz="3600" dirty="0"/>
              <a:t>The Bible, when judged by the usage of time, teaches the truth without any affirmation of error-Erickson</a:t>
            </a:r>
          </a:p>
        </p:txBody>
      </p:sp>
    </p:spTree>
    <p:extLst>
      <p:ext uri="{BB962C8B-B14F-4D97-AF65-F5344CB8AC3E}">
        <p14:creationId xmlns:p14="http://schemas.microsoft.com/office/powerpoint/2010/main" val="2734777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AAB82-B4A7-BF4F-AE5B-B1CCDA4E0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Inerrancy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51F8D-A261-E846-B9EF-6412E7D3E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Sun rising and rain falling</a:t>
            </a:r>
          </a:p>
          <a:p>
            <a:r>
              <a:rPr lang="en-US" sz="3600" dirty="0"/>
              <a:t>Numbers being rounded up such as 8000 killed</a:t>
            </a:r>
          </a:p>
          <a:p>
            <a:r>
              <a:rPr lang="en-US" sz="3600" dirty="0"/>
              <a:t>Quotations do not have to be exact</a:t>
            </a:r>
          </a:p>
          <a:p>
            <a:r>
              <a:rPr lang="en-US" sz="3600" dirty="0"/>
              <a:t>Some language is excellent and some is not</a:t>
            </a:r>
          </a:p>
        </p:txBody>
      </p:sp>
    </p:spTree>
    <p:extLst>
      <p:ext uri="{BB962C8B-B14F-4D97-AF65-F5344CB8AC3E}">
        <p14:creationId xmlns:p14="http://schemas.microsoft.com/office/powerpoint/2010/main" val="44412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2A448-012F-1144-B048-2AD5EA862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Inerrancy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F9F5C-DE43-304B-BE8F-B7DC895A8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Some claim the Bible only speaks of matters of faith and not accurate on historical matters even though this has been disproven</a:t>
            </a:r>
          </a:p>
          <a:p>
            <a:r>
              <a:rPr lang="en-US" sz="3600" dirty="0"/>
              <a:t>Even most people who deny Christ divinity cannot deny He lived</a:t>
            </a:r>
          </a:p>
        </p:txBody>
      </p:sp>
    </p:spTree>
    <p:extLst>
      <p:ext uri="{BB962C8B-B14F-4D97-AF65-F5344CB8AC3E}">
        <p14:creationId xmlns:p14="http://schemas.microsoft.com/office/powerpoint/2010/main" val="3948715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91A1B-CC23-5446-B439-0689FFEE8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Inerrancy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D26A0-9A5B-4B4B-8E27-00F02B94F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/>
              <a:t>If we deny inerrancy then we can lie in small matters</a:t>
            </a:r>
          </a:p>
          <a:p>
            <a:r>
              <a:rPr lang="en-US" sz="3600" dirty="0"/>
              <a:t>If we deny inerrancy then we wonder if what God says is really true</a:t>
            </a:r>
          </a:p>
          <a:p>
            <a:r>
              <a:rPr lang="en-US" sz="3600" dirty="0"/>
              <a:t>If we deny we make our minds a higher moral standard</a:t>
            </a:r>
          </a:p>
          <a:p>
            <a:r>
              <a:rPr lang="en-US" sz="3600" dirty="0"/>
              <a:t>If we deny then the Bible could be wrong on major doctrines as well</a:t>
            </a:r>
          </a:p>
        </p:txBody>
      </p:sp>
    </p:spTree>
    <p:extLst>
      <p:ext uri="{BB962C8B-B14F-4D97-AF65-F5344CB8AC3E}">
        <p14:creationId xmlns:p14="http://schemas.microsoft.com/office/powerpoint/2010/main" val="351740280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93</TotalTime>
  <Words>381</Words>
  <Application>Microsoft Macintosh PowerPoint</Application>
  <PresentationFormat>Widescreen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Franklin Gothic Book</vt:lpstr>
      <vt:lpstr>Crop</vt:lpstr>
      <vt:lpstr>God’s Word</vt:lpstr>
      <vt:lpstr>Authority of God’s Word</vt:lpstr>
      <vt:lpstr>NT</vt:lpstr>
      <vt:lpstr>Scripture</vt:lpstr>
      <vt:lpstr>Truthfulness of Scripture</vt:lpstr>
      <vt:lpstr>Inerrancy of Scripture</vt:lpstr>
      <vt:lpstr>Inerrancy</vt:lpstr>
      <vt:lpstr>Inerrancy</vt:lpstr>
      <vt:lpstr>Inerrancy</vt:lpstr>
      <vt:lpstr>Clarity of Scripture</vt:lpstr>
      <vt:lpstr>Necessity of Scripture</vt:lpstr>
      <vt:lpstr>Necessity</vt:lpstr>
      <vt:lpstr>Sufficiency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McCollum</dc:creator>
  <cp:lastModifiedBy>Brian McCollum</cp:lastModifiedBy>
  <cp:revision>7</cp:revision>
  <dcterms:created xsi:type="dcterms:W3CDTF">2019-01-16T20:35:56Z</dcterms:created>
  <dcterms:modified xsi:type="dcterms:W3CDTF">2019-01-16T22:09:27Z</dcterms:modified>
</cp:coreProperties>
</file>