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46"/>
  </p:normalViewPr>
  <p:slideViewPr>
    <p:cSldViewPr snapToGrid="0" snapToObjects="1">
      <p:cViewPr varScale="1">
        <p:scale>
          <a:sx n="110" d="100"/>
          <a:sy n="110" d="100"/>
        </p:scale>
        <p:origin x="6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1/22/19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1/22/19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1/22/19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1/22/19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1/22/19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1/22/19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1A5F0-58E9-6D49-ADB0-1ECCC9F688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Doctrine of God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CF8C90-CECB-E047-ADD5-809697D1A0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6578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C837E-3CC4-E341-B1DD-0BFC05661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Knowability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EBC1C4-9253-524B-9F20-2115213103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/>
              <a:t>We can never fully understand one thing about God such as his: greatness, grace, knowledge, understanding, etc.</a:t>
            </a:r>
          </a:p>
          <a:p>
            <a:r>
              <a:rPr lang="en-US" sz="3600" dirty="0"/>
              <a:t>This means we will never run out of things to learn about God.</a:t>
            </a:r>
          </a:p>
        </p:txBody>
      </p:sp>
    </p:spTree>
    <p:extLst>
      <p:ext uri="{BB962C8B-B14F-4D97-AF65-F5344CB8AC3E}">
        <p14:creationId xmlns:p14="http://schemas.microsoft.com/office/powerpoint/2010/main" val="4082875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3F95A-8EBB-BF48-A7F8-077C56249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Knowability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48E125-0E7B-7544-982F-42FC53D608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If we cannot fully know Him, can we truly know Him?</a:t>
            </a:r>
          </a:p>
          <a:p>
            <a:r>
              <a:rPr lang="en-US" sz="3600" dirty="0"/>
              <a:t>We can have knowledge of Him without knowing every thought</a:t>
            </a:r>
          </a:p>
        </p:txBody>
      </p:sp>
    </p:spTree>
    <p:extLst>
      <p:ext uri="{BB962C8B-B14F-4D97-AF65-F5344CB8AC3E}">
        <p14:creationId xmlns:p14="http://schemas.microsoft.com/office/powerpoint/2010/main" val="19668419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D744C-FBA5-144C-82F5-1328E0F06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Incommunicable Attributes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8A797-918D-AA47-A935-5B12A8494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/>
              <a:t>These are attributes He does not share with us or shares less with us</a:t>
            </a:r>
          </a:p>
          <a:p>
            <a:r>
              <a:rPr lang="en-US" sz="3600" dirty="0"/>
              <a:t>He has existed for all of eternity</a:t>
            </a:r>
          </a:p>
          <a:p>
            <a:r>
              <a:rPr lang="en-US" sz="3600" dirty="0"/>
              <a:t>Unchangeable-He is unchanged in his perfections, purposes, and promises but He does act</a:t>
            </a:r>
          </a:p>
        </p:txBody>
      </p:sp>
    </p:spTree>
    <p:extLst>
      <p:ext uri="{BB962C8B-B14F-4D97-AF65-F5344CB8AC3E}">
        <p14:creationId xmlns:p14="http://schemas.microsoft.com/office/powerpoint/2010/main" val="20706548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FE39E-128E-484A-BD75-4433DA2F3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Incommunicable Attributes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7A73D-DF42-1241-A7BC-E53B90BAE5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Independence-God does not need us-Job 41:11</a:t>
            </a:r>
          </a:p>
          <a:p>
            <a:r>
              <a:rPr lang="en-US" sz="3600" dirty="0"/>
              <a:t>Immutability-same as unchanging-God existed before the heavens and earth were made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96516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CEC80-DAF1-F649-9916-51D56B050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Does God Change His Mind?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C93B64-8820-2044-8599-0C1280C70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/>
              <a:t>Exodus 32:9-14</a:t>
            </a:r>
          </a:p>
          <a:p>
            <a:r>
              <a:rPr lang="en-US" sz="3600" dirty="0"/>
              <a:t>Isaiah 28:1-6</a:t>
            </a:r>
          </a:p>
          <a:p>
            <a:r>
              <a:rPr lang="en-US" sz="3600" dirty="0"/>
              <a:t>Jonah 3:4,10</a:t>
            </a:r>
          </a:p>
          <a:p>
            <a:r>
              <a:rPr lang="en-US" sz="3600" dirty="0"/>
              <a:t>Genesis 6:6</a:t>
            </a:r>
          </a:p>
          <a:p>
            <a:r>
              <a:rPr lang="en-US" sz="3600" dirty="0"/>
              <a:t>1 Samuel 15:10</a:t>
            </a:r>
          </a:p>
        </p:txBody>
      </p:sp>
    </p:spTree>
    <p:extLst>
      <p:ext uri="{BB962C8B-B14F-4D97-AF65-F5344CB8AC3E}">
        <p14:creationId xmlns:p14="http://schemas.microsoft.com/office/powerpoint/2010/main" val="5716013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99621-D0F4-5B48-BE1D-5E8123ACB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Impassibility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9459EC-6348-E84E-957B-203C2F1BDE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/>
              <a:t>This states that God does not have passions or not subject to passions and is thus stated in the Westminster Confession</a:t>
            </a:r>
          </a:p>
          <a:p>
            <a:r>
              <a:rPr lang="en-US" sz="3600" dirty="0"/>
              <a:t>This contradicts what the Bible says though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000997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9C6F1-C801-6A4F-8212-F18585349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Impassibility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D88AE-9A1D-9B42-ABC5-4401541235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God rejoices-Isaiah 62:5</a:t>
            </a:r>
          </a:p>
          <a:p>
            <a:r>
              <a:rPr lang="en-US" sz="3600" dirty="0"/>
              <a:t>Grieves-Psalm 78:40</a:t>
            </a:r>
          </a:p>
          <a:p>
            <a:r>
              <a:rPr lang="en-US" sz="3600" dirty="0"/>
              <a:t>Pities his children-Psalm 103:13</a:t>
            </a:r>
          </a:p>
        </p:txBody>
      </p:sp>
    </p:spTree>
    <p:extLst>
      <p:ext uri="{BB962C8B-B14F-4D97-AF65-F5344CB8AC3E}">
        <p14:creationId xmlns:p14="http://schemas.microsoft.com/office/powerpoint/2010/main" val="39171962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C1B44-6769-E94C-B838-9F3F501E4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Process Theology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5D1FB-1B32-9C49-B0DF-D1EDA44FA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Process theologians say since process and change are a part of existence then God must change. This is a false doctrine.</a:t>
            </a:r>
          </a:p>
        </p:txBody>
      </p:sp>
    </p:spTree>
    <p:extLst>
      <p:ext uri="{BB962C8B-B14F-4D97-AF65-F5344CB8AC3E}">
        <p14:creationId xmlns:p14="http://schemas.microsoft.com/office/powerpoint/2010/main" val="21480032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89AC2-AC47-074B-BC08-544885B1A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5BB30-5F68-204C-A423-08CA0C962B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/>
              <a:t>If God could change for the better then He wasn’t the best at the beginning.</a:t>
            </a:r>
          </a:p>
          <a:p>
            <a:r>
              <a:rPr lang="en-US" sz="3600" dirty="0"/>
              <a:t>If He could change for the worse then what could He become?</a:t>
            </a:r>
          </a:p>
          <a:p>
            <a:r>
              <a:rPr lang="en-US" sz="3600" dirty="0"/>
              <a:t>If His purposes changed then Jesus might not come back.</a:t>
            </a:r>
          </a:p>
        </p:txBody>
      </p:sp>
    </p:spTree>
    <p:extLst>
      <p:ext uri="{BB962C8B-B14F-4D97-AF65-F5344CB8AC3E}">
        <p14:creationId xmlns:p14="http://schemas.microsoft.com/office/powerpoint/2010/main" val="13847804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F3690-27F4-034C-AD91-6CCDD646F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Eternity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26E28-FBFD-0D41-A932-B0F40C9DB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God has no beginning or end and sees time equally yet sees events in time and acts in time.</a:t>
            </a:r>
          </a:p>
          <a:p>
            <a:r>
              <a:rPr lang="en-US" sz="3600" dirty="0"/>
              <a:t>Psalm 90:2-No beginning or end</a:t>
            </a:r>
          </a:p>
        </p:txBody>
      </p:sp>
    </p:spTree>
    <p:extLst>
      <p:ext uri="{BB962C8B-B14F-4D97-AF65-F5344CB8AC3E}">
        <p14:creationId xmlns:p14="http://schemas.microsoft.com/office/powerpoint/2010/main" val="2306304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14E8C-18EB-8648-B216-E64C5602A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Existence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5C531-BA5D-9443-B5CD-88CC48DA0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/>
              <a:t>How do we know God exists?</a:t>
            </a:r>
          </a:p>
          <a:p>
            <a:r>
              <a:rPr lang="en-US" sz="3600" dirty="0"/>
              <a:t>People have an inner sense-Romans 1:21</a:t>
            </a:r>
          </a:p>
          <a:p>
            <a:r>
              <a:rPr lang="en-US" sz="3600" dirty="0"/>
              <a:t>Psalm 14:1-It is the fool who says in his heart there is no God.</a:t>
            </a:r>
          </a:p>
          <a:p>
            <a:r>
              <a:rPr lang="en-US" sz="3600" dirty="0"/>
              <a:t>Romans 1:18-They suppress the truth</a:t>
            </a:r>
          </a:p>
        </p:txBody>
      </p:sp>
    </p:spTree>
    <p:extLst>
      <p:ext uri="{BB962C8B-B14F-4D97-AF65-F5344CB8AC3E}">
        <p14:creationId xmlns:p14="http://schemas.microsoft.com/office/powerpoint/2010/main" val="42945056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2C622-1260-984B-8CEF-FD000AE43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Eternity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7EE57-7F96-914D-A8CB-C78F436657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Psalm 90:4 and 2 Peter 3:8-A thousand years is like one day and one day is like a thousand years.</a:t>
            </a:r>
          </a:p>
          <a:p>
            <a:r>
              <a:rPr lang="en-US" sz="3600" dirty="0"/>
              <a:t>God does not experience a succession of moments</a:t>
            </a:r>
          </a:p>
        </p:txBody>
      </p:sp>
    </p:spTree>
    <p:extLst>
      <p:ext uri="{BB962C8B-B14F-4D97-AF65-F5344CB8AC3E}">
        <p14:creationId xmlns:p14="http://schemas.microsoft.com/office/powerpoint/2010/main" val="37453945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2D934-F95D-E54D-B8A6-F75AF870A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Eternity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5B616-7972-A049-9CCF-9ECE1798F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3600" dirty="0"/>
              <a:t>God sees events in time and acts in time</a:t>
            </a:r>
          </a:p>
          <a:p>
            <a:r>
              <a:rPr lang="en-US" sz="3600" dirty="0"/>
              <a:t>Galatians 4:4-5</a:t>
            </a:r>
          </a:p>
          <a:p>
            <a:r>
              <a:rPr lang="en-US" sz="3600" dirty="0"/>
              <a:t>Acts 17:30-31</a:t>
            </a:r>
          </a:p>
          <a:p>
            <a:r>
              <a:rPr lang="en-US" sz="3600" dirty="0"/>
              <a:t>Revelation hints that heaven may have time as humans do now-Revelation 22:2</a:t>
            </a:r>
          </a:p>
        </p:txBody>
      </p:sp>
    </p:spTree>
    <p:extLst>
      <p:ext uri="{BB962C8B-B14F-4D97-AF65-F5344CB8AC3E}">
        <p14:creationId xmlns:p14="http://schemas.microsoft.com/office/powerpoint/2010/main" val="13967532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847B5-7970-7F4B-8F44-09A225EB1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Omnipresence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BA66B-FA3F-E140-85F9-5561BA548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God is unlimited with respect to space</a:t>
            </a:r>
          </a:p>
          <a:p>
            <a:r>
              <a:rPr lang="en-US" sz="3600" dirty="0"/>
              <a:t>Jeremiah 23:23-24</a:t>
            </a:r>
          </a:p>
          <a:p>
            <a:r>
              <a:rPr lang="en-US" sz="3600" dirty="0"/>
              <a:t>1 Kings 8:27</a:t>
            </a:r>
          </a:p>
          <a:p>
            <a:r>
              <a:rPr lang="en-US" sz="3600" dirty="0"/>
              <a:t>Isaiah 66:1</a:t>
            </a:r>
          </a:p>
        </p:txBody>
      </p:sp>
    </p:spTree>
    <p:extLst>
      <p:ext uri="{BB962C8B-B14F-4D97-AF65-F5344CB8AC3E}">
        <p14:creationId xmlns:p14="http://schemas.microsoft.com/office/powerpoint/2010/main" val="28591884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AC0B9-4FB8-6944-9E85-5B303E254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5FA36-BCD0-914F-A240-98073298F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God’s being is not a collection of attributes added together</a:t>
            </a:r>
          </a:p>
          <a:p>
            <a:r>
              <a:rPr lang="en-US" sz="3600" dirty="0"/>
              <a:t>God’s attributes are not additions to his </a:t>
            </a:r>
            <a:r>
              <a:rPr lang="en-US" sz="3600"/>
              <a:t>real being</a:t>
            </a:r>
          </a:p>
        </p:txBody>
      </p:sp>
    </p:spTree>
    <p:extLst>
      <p:ext uri="{BB962C8B-B14F-4D97-AF65-F5344CB8AC3E}">
        <p14:creationId xmlns:p14="http://schemas.microsoft.com/office/powerpoint/2010/main" val="93660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449C8-DE74-4C45-B95D-BD8285D87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Existence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B25F6-BE24-9C48-A623-C6AF0F75C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We also have evidence in nature and scripture-Romans 1:20</a:t>
            </a:r>
          </a:p>
          <a:p>
            <a:r>
              <a:rPr lang="en-US" sz="3600" dirty="0"/>
              <a:t>Psalm 19:1-2-The heavens attest to your glory</a:t>
            </a:r>
          </a:p>
          <a:p>
            <a:r>
              <a:rPr lang="en-US" sz="3600" dirty="0"/>
              <a:t>Sky, rain, crops, etc.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92196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AA0F7-F06E-394A-AA38-9E69779E0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Existence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0CD67-EE5A-344F-9C5B-E61D226CDF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Cosmological Argument-Every known thing in the universe has a cause. The universe then must have a cause and the cause can only be God. </a:t>
            </a:r>
          </a:p>
        </p:txBody>
      </p:sp>
    </p:spTree>
    <p:extLst>
      <p:ext uri="{BB962C8B-B14F-4D97-AF65-F5344CB8AC3E}">
        <p14:creationId xmlns:p14="http://schemas.microsoft.com/office/powerpoint/2010/main" val="1433872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53C38-F4DA-E848-A29B-CD6F70452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Existence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80127-72C6-D24A-B4C1-517D0A3E9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/>
              <a:t>Teleological Argument-Evidence of harmony, order, and design in the universe. The design gives evidence of intelligent design. Since the universe has design an intelligent and purposeful God had to create it. </a:t>
            </a:r>
          </a:p>
        </p:txBody>
      </p:sp>
    </p:spTree>
    <p:extLst>
      <p:ext uri="{BB962C8B-B14F-4D97-AF65-F5344CB8AC3E}">
        <p14:creationId xmlns:p14="http://schemas.microsoft.com/office/powerpoint/2010/main" val="2156293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F1319-5151-D94F-8A03-2D9A53296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Existence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51161-0666-034E-864A-D7EB32AC0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Ontological Argument-God is greater than which nothing can be imagined. Existence must belong to God since existing is greater than not existing.</a:t>
            </a:r>
          </a:p>
        </p:txBody>
      </p:sp>
    </p:spTree>
    <p:extLst>
      <p:ext uri="{BB962C8B-B14F-4D97-AF65-F5344CB8AC3E}">
        <p14:creationId xmlns:p14="http://schemas.microsoft.com/office/powerpoint/2010/main" val="3294349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8F528-46A6-7146-A31C-AEDC15B32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Existence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A8FDD-674F-3E49-B412-4A258DFABA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Moral Argument-Begins with mans sense of right and wrong and the need for justice. Must be a God who is the source of right and wrong.</a:t>
            </a:r>
          </a:p>
        </p:txBody>
      </p:sp>
    </p:spTree>
    <p:extLst>
      <p:ext uri="{BB962C8B-B14F-4D97-AF65-F5344CB8AC3E}">
        <p14:creationId xmlns:p14="http://schemas.microsoft.com/office/powerpoint/2010/main" val="3407757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9EA13-EF44-5240-A0E0-00AD609E5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Knowability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3948F8-A1E8-2E4B-8BAE-D461E4F4E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In order to know God He must reveal Himself to us.</a:t>
            </a:r>
          </a:p>
          <a:p>
            <a:r>
              <a:rPr lang="en-US" sz="3600" dirty="0"/>
              <a:t>Matthew 11:27-no one knows unless the Son reveals</a:t>
            </a:r>
          </a:p>
        </p:txBody>
      </p:sp>
    </p:spTree>
    <p:extLst>
      <p:ext uri="{BB962C8B-B14F-4D97-AF65-F5344CB8AC3E}">
        <p14:creationId xmlns:p14="http://schemas.microsoft.com/office/powerpoint/2010/main" val="306533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9542E-3C14-6048-A69C-1D017711B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Knowability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339F26-9FDC-D447-98E8-9BA536B44E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600" dirty="0"/>
              <a:t>Since God is infinite and we are finite we can never fully know Him.</a:t>
            </a:r>
          </a:p>
          <a:p>
            <a:r>
              <a:rPr lang="en-US" sz="3600" dirty="0"/>
              <a:t>God is incomprehensible. </a:t>
            </a:r>
          </a:p>
          <a:p>
            <a:r>
              <a:rPr lang="en-US" sz="3600" dirty="0"/>
              <a:t>Psalm 147:5-His understanding is beyond measure.</a:t>
            </a:r>
          </a:p>
          <a:p>
            <a:r>
              <a:rPr lang="en-US" sz="3600" dirty="0"/>
              <a:t>1 Corinthians 2:10-12-No one understands the things of God except the Spirit of God</a:t>
            </a:r>
          </a:p>
        </p:txBody>
      </p:sp>
    </p:spTree>
    <p:extLst>
      <p:ext uri="{BB962C8B-B14F-4D97-AF65-F5344CB8AC3E}">
        <p14:creationId xmlns:p14="http://schemas.microsoft.com/office/powerpoint/2010/main" val="7099057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1405</TotalTime>
  <Words>620</Words>
  <Application>Microsoft Macintosh PowerPoint</Application>
  <PresentationFormat>Widescreen</PresentationFormat>
  <Paragraphs>77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MS Shell Dlg 2</vt:lpstr>
      <vt:lpstr>Wingdings</vt:lpstr>
      <vt:lpstr>Wingdings 3</vt:lpstr>
      <vt:lpstr>Madison</vt:lpstr>
      <vt:lpstr>Doctrine of God</vt:lpstr>
      <vt:lpstr>Existence of God</vt:lpstr>
      <vt:lpstr>Existence of God</vt:lpstr>
      <vt:lpstr>Existence of God</vt:lpstr>
      <vt:lpstr>Existence of God</vt:lpstr>
      <vt:lpstr>Existence of God</vt:lpstr>
      <vt:lpstr>Existence of God</vt:lpstr>
      <vt:lpstr>Knowability of God</vt:lpstr>
      <vt:lpstr>Knowability of God</vt:lpstr>
      <vt:lpstr>Knowability of God</vt:lpstr>
      <vt:lpstr>Knowability of God</vt:lpstr>
      <vt:lpstr>Incommunicable Attributes</vt:lpstr>
      <vt:lpstr>Incommunicable Attributes</vt:lpstr>
      <vt:lpstr>Does God Change His Mind?</vt:lpstr>
      <vt:lpstr>Impassibility</vt:lpstr>
      <vt:lpstr>Impassibility</vt:lpstr>
      <vt:lpstr>Process Theology</vt:lpstr>
      <vt:lpstr>Change</vt:lpstr>
      <vt:lpstr>Eternity</vt:lpstr>
      <vt:lpstr>Eternity</vt:lpstr>
      <vt:lpstr>Eternity</vt:lpstr>
      <vt:lpstr>Omnipresence</vt:lpstr>
      <vt:lpstr>Unity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Doctrine of God</dc:title>
  <dc:creator>Brian McCollum</dc:creator>
  <cp:lastModifiedBy>Brian McCollum</cp:lastModifiedBy>
  <cp:revision>11</cp:revision>
  <dcterms:created xsi:type="dcterms:W3CDTF">2019-01-22T21:42:10Z</dcterms:created>
  <dcterms:modified xsi:type="dcterms:W3CDTF">2019-01-23T21:07:36Z</dcterms:modified>
</cp:coreProperties>
</file>